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257" r:id="rId9"/>
    <p:sldId id="258" r:id="rId10"/>
    <p:sldId id="259" r:id="rId11"/>
    <p:sldId id="387" r:id="rId12"/>
    <p:sldId id="267" r:id="rId13"/>
    <p:sldId id="268" r:id="rId14"/>
    <p:sldId id="269" r:id="rId15"/>
    <p:sldId id="261" r:id="rId16"/>
    <p:sldId id="270" r:id="rId17"/>
    <p:sldId id="271" r:id="rId18"/>
    <p:sldId id="263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08/03/2021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aviajarmelhor.com.br/brasileiros-preferem-investir-em-viagens-e-em-experiencias-pessoai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 dirty="0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BPMN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2F59A-476C-4D47-B970-0C5DE87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SOLUÇÃO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026873-DF32-4003-83D5-DAEE7EDC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0" y="625320"/>
            <a:ext cx="6695280" cy="43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F81C516-E7CE-4081-B9FA-C4338906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280"/>
            <a:ext cx="9144000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MODELAGEM DE DADOS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59" name="Imagem 1"/>
          <p:cNvPicPr/>
          <p:nvPr/>
        </p:nvPicPr>
        <p:blipFill>
          <a:blip r:embed="rId3"/>
          <a:stretch/>
        </p:blipFill>
        <p:spPr>
          <a:xfrm>
            <a:off x="888120" y="625680"/>
            <a:ext cx="8415360" cy="451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5"/>
          <a:stretch/>
        </p:blipFill>
        <p:spPr>
          <a:xfrm>
            <a:off x="1551420" y="3695400"/>
            <a:ext cx="1667880" cy="69696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6"/>
          <a:stretch/>
        </p:blipFill>
        <p:spPr>
          <a:xfrm>
            <a:off x="5804940" y="382287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3570901"/>
            <a:ext cx="1461060" cy="930539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pic>
        <p:nvPicPr>
          <p:cNvPr id="84" name="Imagem 3">
            <a:extLst>
              <a:ext uri="{FF2B5EF4-FFF2-40B4-BE49-F238E27FC236}">
                <a16:creationId xmlns:a16="http://schemas.microsoft.com/office/drawing/2014/main" id="{97757912-8515-4B87-95F2-7655AD60202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64032" y="2147606"/>
            <a:ext cx="634075" cy="951364"/>
          </a:xfrm>
          <a:prstGeom prst="rect">
            <a:avLst/>
          </a:prstGeom>
          <a:ln>
            <a:noFill/>
          </a:ln>
        </p:spPr>
      </p:pic>
      <p:pic>
        <p:nvPicPr>
          <p:cNvPr id="77" name="Imagem 7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6F977F41-AB98-4F5F-9689-37AADDDCE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1" y="2192171"/>
            <a:ext cx="1423785" cy="90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Os brasileiros preferem investir em viagens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Dos 1.600 brasileiros que responderam a pesquisa feita pela Kayak,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37%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afirmaram que viajar é uma prioridade nos gastos.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Uma pesquisa do buscador de passagens aéreas e hospedagem Momondo revela que </a:t>
            </a:r>
            <a:r>
              <a:rPr lang="pt-BR" sz="1600" b="0" strike="noStrike" spc="-1" dirty="0">
                <a:solidFill>
                  <a:srgbClr val="0070C0"/>
                </a:solidFill>
                <a:latin typeface="Roboto"/>
                <a:ea typeface="Roboto"/>
              </a:rPr>
              <a:t>43%</a:t>
            </a: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 dos brasileiros entrevistados utilizam aplicativos para conhecer lugares novos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</a:t>
            </a:r>
            <a:r>
              <a:rPr lang="pt-BR" sz="1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https://guiaviajarmelhor.com.br/brasileiros-preferem-investir-em-viagens-e-em-experiencias-pessoais/</a:t>
            </a:r>
            <a:endParaRPr lang="pt-BR" sz="1000" b="1" dirty="0">
              <a:solidFill>
                <a:srgbClr val="FF0000"/>
              </a:solidFill>
            </a:endParaRP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http://www.mobiletime.com.br/noticias/25/05/2016/43-dos-brasileiros-usam-apps-para-conhecer-lugares-novos-durante-viagens/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91880" y="4138306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Muitos aplicativos não possibilitam a troca de experiência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565683" y="3819960"/>
            <a:ext cx="2702433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2112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 rot="19972200">
            <a:off x="880560" y="573840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3093840" y="623520"/>
            <a:ext cx="3186000" cy="46317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399720" y="511560"/>
            <a:ext cx="3186000" cy="463176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1408320" y="115560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048200" y="1140120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DOCUMENTAÇÃO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7286760" y="1155600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1107360" y="1595880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1674000" y="3006360"/>
            <a:ext cx="1105560" cy="134784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3093120" y="273600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522" name="Imagem 5"/>
          <p:cNvPicPr/>
          <p:nvPr/>
        </p:nvPicPr>
        <p:blipFill>
          <a:blip r:embed="rId6"/>
          <a:srcRect t="9012"/>
          <a:stretch/>
        </p:blipFill>
        <p:spPr>
          <a:xfrm>
            <a:off x="4517280" y="1672560"/>
            <a:ext cx="1364760" cy="1224000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7"/>
          <a:srcRect l="285" t="20172" r="-285" b="-1531"/>
          <a:stretch/>
        </p:blipFill>
        <p:spPr>
          <a:xfrm>
            <a:off x="7553119" y="3221832"/>
            <a:ext cx="1258920" cy="137124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99" y="1635120"/>
            <a:ext cx="1371240" cy="1371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possibilidades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Kaique</a:t>
            </a: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Kotlin</a:t>
            </a: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FA029C-20D4-4693-AF4F-8E7908FD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280"/>
            <a:ext cx="9144000" cy="39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673</Words>
  <Application>Microsoft Office PowerPoint</Application>
  <PresentationFormat>Apresentação na tela (16:9)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Berlin Sans FB</vt:lpstr>
      <vt:lpstr>Calibri</vt:lpstr>
      <vt:lpstr>Poppins</vt:lpstr>
      <vt:lpstr>Roboto</vt:lpstr>
      <vt:lpstr>Symbol</vt:lpstr>
      <vt:lpstr>Tahoma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Arthur</cp:lastModifiedBy>
  <cp:revision>553</cp:revision>
  <dcterms:modified xsi:type="dcterms:W3CDTF">2021-03-08T23:07:02Z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